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38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,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Urganch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tumani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Chotkoʼpir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qishlogʼi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sanoat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zonasi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tumani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Chotko'pir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zonasida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qurilish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materiallari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chiqarilishi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276333" y="1336045"/>
            <a:ext cx="1816445" cy="468709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Qurilish</a:t>
            </a:r>
            <a:r>
              <a:rPr lang="en-US" sz="13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materiallarini</a:t>
            </a:r>
            <a:r>
              <a:rPr lang="en-US" sz="13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3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ru-RU" sz="13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 smtClean="0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14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1,366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60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endParaRPr lang="en-US" sz="1050" dirty="0" smtClean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36575" y="5436977"/>
            <a:ext cx="878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1,366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MLRD. SO’M</a:t>
            </a:r>
            <a:endParaRPr lang="ru-RU" sz="1200" dirty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94448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MLRD.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-21715"/>
            <a:ext cx="715051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 VILOYATI URG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 TUM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6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 QURILISH 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RINI ISHL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CHIQ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RISHNI T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SHKIL ETISH”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85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580,3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uz-Cyrl-UZ" sz="1600" dirty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 (IRR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600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711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538,1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144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227,9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 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4B3CDB-F2EA-42DA-839E-5AA297D1036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01068" y="2537124"/>
            <a:ext cx="1253069" cy="6583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C226C1E-CF26-447F-9FA4-259364BBB1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422" y="3078056"/>
            <a:ext cx="1114518" cy="696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635F9E9-CD8E-4C0C-BA77-23308174C65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42" y="4368576"/>
            <a:ext cx="2632341" cy="21058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30A3754-EC46-451C-A798-77FF4FE2B49E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4" b="9489"/>
          <a:stretch/>
        </p:blipFill>
        <p:spPr>
          <a:xfrm>
            <a:off x="9429555" y="4426738"/>
            <a:ext cx="2557430" cy="21034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7E164D1-3B5A-4E9A-8654-9266D557CE06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6" t="24978" r="12527" b="6872"/>
          <a:stretch/>
        </p:blipFill>
        <p:spPr>
          <a:xfrm>
            <a:off x="3569414" y="2025362"/>
            <a:ext cx="1487309" cy="10924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6" name="Picture 2" descr="Жиззахда Кичик саноат зоналарини бошқариш бўйича ягона дирекцияси  тадбиркорларни ҳамкорликка чорлайди » Жиззах вилояти ҳокимлиги расмий  ахборот сайти">
            <a:extLst>
              <a:ext uri="{FF2B5EF4-FFF2-40B4-BE49-F238E27FC236}">
                <a16:creationId xmlns:a16="http://schemas.microsoft.com/office/drawing/2014/main" id="{3FA42312-9B11-452B-8008-B320036E88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33"/>
          <a:stretch/>
        </p:blipFill>
        <p:spPr bwMode="auto">
          <a:xfrm>
            <a:off x="3568462" y="3281966"/>
            <a:ext cx="1544181" cy="9695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5286</TotalTime>
  <Words>156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460</cp:revision>
  <dcterms:created xsi:type="dcterms:W3CDTF">2020-12-11T07:51:35Z</dcterms:created>
  <dcterms:modified xsi:type="dcterms:W3CDTF">2021-08-17T13:21:04Z</dcterms:modified>
</cp:coreProperties>
</file>